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image" Target="../media/image27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>
      <mc:Choice xmlns:a14="http://schemas.microsoft.com/office/drawing/2010/main"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𝑖(𝑥,𝑦)≤𝑡@1 𝑖𝑓 𝑖(𝑥,𝑦)&gt;𝑡)┤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6" Type="http://schemas.openxmlformats.org/officeDocument/2006/relationships/image" Target="../media/image3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5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9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9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7243223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7243223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095522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/>
                  <a:t>P</a:t>
                </a:r>
                <a:r>
                  <a:rPr lang="de-DE" sz="1600" dirty="0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+ a )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457216" cy="769057"/>
              </a:xfrm>
              <a:prstGeom prst="rect">
                <a:avLst/>
              </a:prstGeom>
              <a:blipFill>
                <a:blip r:embed="rId2"/>
                <a:stretch>
                  <a:fillRect l="-268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Thersholding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275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Avenir Next LT Pro</vt:lpstr>
      <vt:lpstr>Avenir Next LT Pro (Textkörper)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Two-level Otsu Thresholding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Petra Kioschis</cp:lastModifiedBy>
  <cp:revision>33</cp:revision>
  <dcterms:created xsi:type="dcterms:W3CDTF">2022-05-14T09:56:11Z</dcterms:created>
  <dcterms:modified xsi:type="dcterms:W3CDTF">2022-05-17T14:46:27Z</dcterms:modified>
</cp:coreProperties>
</file>